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a고딕12" panose="02020600000000000000" pitchFamily="18" charset="-127"/>
      <p:regular r:id="rId77"/>
    </p:embeddedFont>
    <p:embeddedFont>
      <p:font typeface="a고딕13" panose="02020600000000000000" pitchFamily="18" charset="-127"/>
      <p:regular r:id="rId78"/>
    </p:embeddedFont>
    <p:embeddedFont>
      <p:font typeface="a고딕14" panose="02020600000000000000" pitchFamily="18" charset="-127"/>
      <p:regular r:id="rId79"/>
    </p:embeddedFont>
    <p:embeddedFont>
      <p:font typeface="a고딕16" panose="02020600000000000000" pitchFamily="18" charset="-127"/>
      <p:regular r:id="rId80"/>
    </p:embeddedFont>
    <p:embeddedFont>
      <p:font typeface="a옛날사진관2" panose="02020600000000000000" pitchFamily="18" charset="-127"/>
      <p:regular r:id="rId81"/>
    </p:embeddedFont>
    <p:embeddedFont>
      <p:font typeface="a옛날사진관3" panose="02020600000000000000" pitchFamily="18" charset="-127"/>
      <p:regular r:id="rId82"/>
    </p:embeddedFont>
    <p:embeddedFont>
      <p:font typeface="a옛날사진관4" panose="02020600000000000000" pitchFamily="18" charset="-127"/>
      <p:regular r:id="rId83"/>
    </p:embeddedFont>
    <p:embeddedFont>
      <p:font typeface="맑은 고딕" panose="020B0503020000020004" pitchFamily="50" charset="-127"/>
      <p:regular r:id="rId84"/>
      <p:bold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  <p15:guide id="12" orient="horz" pos="2093">
          <p15:clr>
            <a:srgbClr val="A4A3A4"/>
          </p15:clr>
        </p15:guide>
        <p15:guide id="13" orient="horz" pos="705">
          <p15:clr>
            <a:srgbClr val="A4A3A4"/>
          </p15:clr>
        </p15:guide>
        <p15:guide id="14" orient="horz" pos="203">
          <p15:clr>
            <a:srgbClr val="A4A3A4"/>
          </p15:clr>
        </p15:guide>
        <p15:guide id="15" pos="3846">
          <p15:clr>
            <a:srgbClr val="A4A3A4"/>
          </p15:clr>
        </p15:guide>
        <p15:guide id="16" pos="6219">
          <p15:clr>
            <a:srgbClr val="A4A3A4"/>
          </p15:clr>
        </p15:guide>
        <p15:guide id="17" pos="4631">
          <p15:clr>
            <a:srgbClr val="A4A3A4"/>
          </p15:clr>
        </p15:guide>
        <p15:guide id="18" pos="19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86842" autoAdjust="0"/>
  </p:normalViewPr>
  <p:slideViewPr>
    <p:cSldViewPr snapToGrid="0">
      <p:cViewPr varScale="1">
        <p:scale>
          <a:sx n="76" d="100"/>
          <a:sy n="76" d="100"/>
        </p:scale>
        <p:origin x="120" y="180"/>
      </p:cViewPr>
      <p:guideLst>
        <p:guide orient="horz" pos="3997"/>
        <p:guide pos="1958"/>
        <p:guide orient="horz" pos="346"/>
        <p:guide pos="1595"/>
        <p:guide pos="166"/>
        <p:guide pos="7310"/>
        <p:guide pos="1413"/>
        <p:guide orient="horz" pos="2137"/>
        <p:guide orient="horz" pos="187"/>
        <p:guide pos="3840"/>
        <p:guide pos="4588"/>
        <p:guide orient="horz" pos="2093"/>
        <p:guide orient="horz" pos="705"/>
        <p:guide orient="horz" pos="203"/>
        <p:guide pos="3846"/>
        <p:guide pos="6219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21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9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341997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val="18859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44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58361"/>
              </p:ext>
            </p:extLst>
          </p:nvPr>
        </p:nvGraphicFramePr>
        <p:xfrm>
          <a:off x="9880600" y="0"/>
          <a:ext cx="2299600" cy="687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89328"/>
              </p:ext>
            </p:extLst>
          </p:nvPr>
        </p:nvGraphicFramePr>
        <p:xfrm>
          <a:off x="9879700" y="0"/>
          <a:ext cx="2299600" cy="851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1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6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0"/>
            <a:ext cx="7358400" cy="68517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AC03D"/>
                </a:solidFill>
              </a:rPr>
              <a:t>다중 파일</a:t>
            </a: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861" y="1590536"/>
            <a:ext cx="4918467" cy="42196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631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4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99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val="1310184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일정 등록 및 삭제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1605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693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0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641856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0638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글들을 쉽게 접근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val="3336236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2448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좋아요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496016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35325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83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31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212832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495963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좋아요</a:t>
            </a:r>
          </a:p>
        </p:txBody>
      </p:sp>
    </p:spTree>
    <p:extLst>
      <p:ext uri="{BB962C8B-B14F-4D97-AF65-F5344CB8AC3E}">
        <p14:creationId xmlns:p14="http://schemas.microsoft.com/office/powerpoint/2010/main" val="39871438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해시태그</a:t>
            </a:r>
          </a:p>
        </p:txBody>
      </p:sp>
    </p:spTree>
    <p:extLst>
      <p:ext uri="{BB962C8B-B14F-4D97-AF65-F5344CB8AC3E}">
        <p14:creationId xmlns:p14="http://schemas.microsoft.com/office/powerpoint/2010/main" val="2464308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7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</TotalTime>
  <Words>4223</Words>
  <Application>Microsoft Office PowerPoint</Application>
  <PresentationFormat>와이드스크린</PresentationFormat>
  <Paragraphs>1298</Paragraphs>
  <Slides>74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a옛날사진관4</vt:lpstr>
      <vt:lpstr>a고딕16</vt:lpstr>
      <vt:lpstr>a옛날사진관3</vt:lpstr>
      <vt:lpstr>a고딕12</vt:lpstr>
      <vt:lpstr>Arial</vt:lpstr>
      <vt:lpstr>a옛날사진관2</vt:lpstr>
      <vt:lpstr>a고딕14</vt:lpstr>
      <vt:lpstr>맑은 고딕</vt:lpstr>
      <vt:lpstr>a고딕13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Blaire</cp:lastModifiedBy>
  <cp:revision>207</cp:revision>
  <dcterms:created xsi:type="dcterms:W3CDTF">2019-02-13T14:25:53Z</dcterms:created>
  <dcterms:modified xsi:type="dcterms:W3CDTF">2019-03-12T15:19:16Z</dcterms:modified>
</cp:coreProperties>
</file>